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43A6E3-652A-46B7-A7F8-C4005583538B}" v="2" dt="2025-09-05T11:10:03.1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egje den Ambtman" userId="32c0c4efa4b6848e" providerId="LiveId" clId="{4FE56893-0E1F-43C5-89DE-BFC481B639B1}"/>
    <pc:docChg chg="custSel modSld">
      <pc:chgData name="Bregje den Ambtman" userId="32c0c4efa4b6848e" providerId="LiveId" clId="{4FE56893-0E1F-43C5-89DE-BFC481B639B1}" dt="2025-09-05T11:10:08.719" v="22" actId="1076"/>
      <pc:docMkLst>
        <pc:docMk/>
      </pc:docMkLst>
      <pc:sldChg chg="addSp delSp modSp mod">
        <pc:chgData name="Bregje den Ambtman" userId="32c0c4efa4b6848e" providerId="LiveId" clId="{4FE56893-0E1F-43C5-89DE-BFC481B639B1}" dt="2025-09-05T11:10:08.719" v="22" actId="1076"/>
        <pc:sldMkLst>
          <pc:docMk/>
          <pc:sldMk cId="4156484619" sldId="256"/>
        </pc:sldMkLst>
        <pc:spChg chg="mod">
          <ac:chgData name="Bregje den Ambtman" userId="32c0c4efa4b6848e" providerId="LiveId" clId="{4FE56893-0E1F-43C5-89DE-BFC481B639B1}" dt="2025-09-05T11:10:08.719" v="22" actId="1076"/>
          <ac:spMkLst>
            <pc:docMk/>
            <pc:sldMk cId="4156484619" sldId="256"/>
            <ac:spMk id="17" creationId="{7A0BFEA1-4C57-74C6-299E-44BC19BE40F4}"/>
          </ac:spMkLst>
        </pc:spChg>
        <pc:picChg chg="add mod">
          <ac:chgData name="Bregje den Ambtman" userId="32c0c4efa4b6848e" providerId="LiveId" clId="{4FE56893-0E1F-43C5-89DE-BFC481B639B1}" dt="2025-09-05T07:14:42.057" v="11" actId="1076"/>
          <ac:picMkLst>
            <pc:docMk/>
            <pc:sldMk cId="4156484619" sldId="256"/>
            <ac:picMk id="3" creationId="{54FBC5C8-F80A-ED48-5978-CDFC303129C2}"/>
          </ac:picMkLst>
        </pc:picChg>
        <pc:picChg chg="del">
          <ac:chgData name="Bregje den Ambtman" userId="32c0c4efa4b6848e" providerId="LiveId" clId="{4FE56893-0E1F-43C5-89DE-BFC481B639B1}" dt="2025-09-05T07:13:50.284" v="0" actId="478"/>
          <ac:picMkLst>
            <pc:docMk/>
            <pc:sldMk cId="4156484619" sldId="256"/>
            <ac:picMk id="16" creationId="{33709F5A-9521-86A4-C254-EF1519E44B5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BB45A-EF86-4517-8E0B-DF88925E129D}" type="datetimeFigureOut">
              <a:rPr lang="nl-NL" smtClean="0"/>
              <a:t>5-9-2025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2B1A-A981-4DF0-B475-EDF03C0413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2719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BB45A-EF86-4517-8E0B-DF88925E129D}" type="datetimeFigureOut">
              <a:rPr lang="nl-NL" smtClean="0"/>
              <a:t>5-9-2025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2B1A-A981-4DF0-B475-EDF03C0413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5227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BB45A-EF86-4517-8E0B-DF88925E129D}" type="datetimeFigureOut">
              <a:rPr lang="nl-NL" smtClean="0"/>
              <a:t>5-9-2025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2B1A-A981-4DF0-B475-EDF03C0413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5171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BB45A-EF86-4517-8E0B-DF88925E129D}" type="datetimeFigureOut">
              <a:rPr lang="nl-NL" smtClean="0"/>
              <a:t>5-9-2025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2B1A-A981-4DF0-B475-EDF03C0413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28645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BB45A-EF86-4517-8E0B-DF88925E129D}" type="datetimeFigureOut">
              <a:rPr lang="nl-NL" smtClean="0"/>
              <a:t>5-9-2025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2B1A-A981-4DF0-B475-EDF03C0413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94311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BB45A-EF86-4517-8E0B-DF88925E129D}" type="datetimeFigureOut">
              <a:rPr lang="nl-NL" smtClean="0"/>
              <a:t>5-9-2025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2B1A-A981-4DF0-B475-EDF03C0413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7442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BB45A-EF86-4517-8E0B-DF88925E129D}" type="datetimeFigureOut">
              <a:rPr lang="nl-NL" smtClean="0"/>
              <a:t>5-9-2025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2B1A-A981-4DF0-B475-EDF03C0413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8732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BB45A-EF86-4517-8E0B-DF88925E129D}" type="datetimeFigureOut">
              <a:rPr lang="nl-NL" smtClean="0"/>
              <a:t>5-9-2025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2B1A-A981-4DF0-B475-EDF03C0413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838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BB45A-EF86-4517-8E0B-DF88925E129D}" type="datetimeFigureOut">
              <a:rPr lang="nl-NL" smtClean="0"/>
              <a:t>5-9-2025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2B1A-A981-4DF0-B475-EDF03C0413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9235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BB45A-EF86-4517-8E0B-DF88925E129D}" type="datetimeFigureOut">
              <a:rPr lang="nl-NL" smtClean="0"/>
              <a:t>5-9-2025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2B1A-A981-4DF0-B475-EDF03C0413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7604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BB45A-EF86-4517-8E0B-DF88925E129D}" type="datetimeFigureOut">
              <a:rPr lang="nl-NL" smtClean="0"/>
              <a:t>5-9-2025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2B1A-A981-4DF0-B475-EDF03C0413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1268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BB45A-EF86-4517-8E0B-DF88925E129D}" type="datetimeFigureOut">
              <a:rPr lang="nl-NL" smtClean="0"/>
              <a:t>5-9-2025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2B1A-A981-4DF0-B475-EDF03C0413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4387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BB45A-EF86-4517-8E0B-DF88925E129D}" type="datetimeFigureOut">
              <a:rPr lang="nl-NL" smtClean="0"/>
              <a:t>5-9-2025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2B1A-A981-4DF0-B475-EDF03C0413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1554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968BB45A-EF86-4517-8E0B-DF88925E129D}" type="datetimeFigureOut">
              <a:rPr lang="nl-NL" smtClean="0"/>
              <a:t>5-9-2025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5B0D2B1A-A981-4DF0-B475-EDF03C0413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0607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968BB45A-EF86-4517-8E0B-DF88925E129D}" type="datetimeFigureOut">
              <a:rPr lang="nl-NL" smtClean="0"/>
              <a:t>5-9-2025</a:t>
            </a:fld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5B0D2B1A-A981-4DF0-B475-EDF03C0413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24445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ledenadmin@seniorenlieshout.nl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089B757A-F3C0-335D-B3A5-24843EFAB896}"/>
              </a:ext>
            </a:extLst>
          </p:cNvPr>
          <p:cNvSpPr txBox="1"/>
          <p:nvPr/>
        </p:nvSpPr>
        <p:spPr>
          <a:xfrm>
            <a:off x="185057" y="1459230"/>
            <a:ext cx="11517086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nl-NL" sz="2800" i="1" dirty="0"/>
              <a:t>Chris Kinders van GGD Brabant </a:t>
            </a:r>
            <a:r>
              <a:rPr lang="nl-NL" sz="2800" i="1" dirty="0" err="1"/>
              <a:t>Zuid-Oost</a:t>
            </a:r>
            <a:endParaRPr lang="nl-NL" sz="2800" i="1" dirty="0"/>
          </a:p>
          <a:p>
            <a:pPr algn="ctr">
              <a:lnSpc>
                <a:spcPct val="150000"/>
              </a:lnSpc>
            </a:pPr>
            <a:r>
              <a:rPr lang="nl-NL" sz="3200" b="1" dirty="0"/>
              <a:t>DE KUNST VAN HET VERSTANDIG OUDER WORDEN</a:t>
            </a:r>
          </a:p>
          <a:p>
            <a:pPr algn="ctr"/>
            <a:r>
              <a:rPr lang="nl-NL" sz="3200" dirty="0"/>
              <a:t>Donderdag 9 oktober 13.30u</a:t>
            </a:r>
            <a:br>
              <a:rPr lang="nl-NL" sz="3200" dirty="0"/>
            </a:br>
            <a:r>
              <a:rPr lang="nl-NL" sz="3200" dirty="0"/>
              <a:t>Dorpshuis Lieshout</a:t>
            </a:r>
          </a:p>
          <a:p>
            <a:pPr algn="ctr"/>
            <a:endParaRPr lang="nl-NL" sz="3200" dirty="0"/>
          </a:p>
          <a:p>
            <a:pPr algn="ctr"/>
            <a:endParaRPr lang="nl-NL" sz="3200" dirty="0"/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EF6FB6CF-5D00-88D1-2B95-475F6BBA10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9333" y="3629582"/>
            <a:ext cx="1295581" cy="1171739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7A0BFEA1-4C57-74C6-299E-44BC19BE40F4}"/>
              </a:ext>
            </a:extLst>
          </p:cNvPr>
          <p:cNvSpPr txBox="1"/>
          <p:nvPr/>
        </p:nvSpPr>
        <p:spPr>
          <a:xfrm>
            <a:off x="5010828" y="5398770"/>
            <a:ext cx="72573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Aanmelden: </a:t>
            </a:r>
            <a:r>
              <a:rPr lang="nl-NL" sz="2000" dirty="0">
                <a:hlinkClick r:id="rId3"/>
              </a:rPr>
              <a:t>ledenadmin@seniorenlieshout.nl</a:t>
            </a:r>
            <a:r>
              <a:rPr lang="nl-NL" sz="2000" dirty="0"/>
              <a:t>, </a:t>
            </a:r>
          </a:p>
          <a:p>
            <a:r>
              <a:rPr lang="nl-NL" sz="2000" dirty="0"/>
              <a:t>in de rode brievenbus of tijdens de Inloop (dinsdag)</a:t>
            </a:r>
          </a:p>
          <a:p>
            <a:r>
              <a:rPr lang="nl-NL" sz="2000" dirty="0"/>
              <a:t>Geen lid van KBO Lieshout? Geen probleem!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9D22B824-3A76-DEB4-396F-50E3874B0CAD}"/>
              </a:ext>
            </a:extLst>
          </p:cNvPr>
          <p:cNvSpPr txBox="1"/>
          <p:nvPr/>
        </p:nvSpPr>
        <p:spPr>
          <a:xfrm>
            <a:off x="1" y="173999"/>
            <a:ext cx="12192000" cy="400110"/>
          </a:xfrm>
          <a:prstGeom prst="rect">
            <a:avLst/>
          </a:prstGeom>
          <a:solidFill>
            <a:schemeClr val="tx1">
              <a:alpha val="43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2000" dirty="0"/>
              <a:t>  Sociaal netwerk	  Valpreventie	   Gezonde voeding	 Beweging    Doktersbezoek     Mantelzorg</a:t>
            </a:r>
          </a:p>
        </p:txBody>
      </p:sp>
      <p:pic>
        <p:nvPicPr>
          <p:cNvPr id="3" name="Afbeelding 2" descr="Afbeelding met tekst, Lettertype, logo, Graphics&#10;&#10;Door AI gegenereerde inhoud is mogelijk onjuist.">
            <a:extLst>
              <a:ext uri="{FF2B5EF4-FFF2-40B4-BE49-F238E27FC236}">
                <a16:creationId xmlns:a16="http://schemas.microsoft.com/office/drawing/2014/main" id="{54FBC5C8-F80A-ED48-5978-CDFC303129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457" y="5336076"/>
            <a:ext cx="3531043" cy="114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4846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eerbaar">
  <a:themeElements>
    <a:clrScheme name="Citeerbaar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Citeerbaar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iteerbaar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TM03457503[[fn=Citeerbaar]]</Template>
  <TotalTime>24</TotalTime>
  <Words>63</Words>
  <Application>Microsoft Office PowerPoint</Application>
  <PresentationFormat>Breedbeeld</PresentationFormat>
  <Paragraphs>7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Century Gothic</vt:lpstr>
      <vt:lpstr>Wingdings 2</vt:lpstr>
      <vt:lpstr>Citeerbaar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Bregje den Ambtman</dc:creator>
  <cp:lastModifiedBy>Bregje den Ambtman</cp:lastModifiedBy>
  <cp:revision>1</cp:revision>
  <dcterms:created xsi:type="dcterms:W3CDTF">2025-09-04T17:40:47Z</dcterms:created>
  <dcterms:modified xsi:type="dcterms:W3CDTF">2025-09-05T11:10:11Z</dcterms:modified>
</cp:coreProperties>
</file>